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9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Рисунок 75"/>
          <p:cNvPicPr/>
          <p:nvPr/>
        </p:nvPicPr>
        <p:blipFill>
          <a:blip r:embed="rId2" cstate="print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 cstate="print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Book Antiqua"/>
              </a:rPr>
              <a:t>Для правки текста заголовка щёлкните мышьюОбразец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8B8B8B"/>
                </a:solidFill>
                <a:latin typeface="Century Gothic"/>
              </a:rPr>
              <a:t>17.4.15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5826238-010B-4892-B596-B2385F35A9A2}" type="slidenum">
              <a:rPr lang="ru-RU" sz="1200" strike="noStrike">
                <a:solidFill>
                  <a:srgbClr val="8B8B8B"/>
                </a:solidFill>
                <a:latin typeface="Century Gothic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Century Gothic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Century Gothic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Century Gothic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Century Gothic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entury Gothic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entury Gothic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entury Gothic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Book Antiqua"/>
              </a:rPr>
              <a:t>Для правки текста заголовка щёлкните мышьюОбразец заголовка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Century Gothic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000000"/>
                </a:solidFill>
                <a:latin typeface="Century Gothic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Century Gothic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000000"/>
                </a:solidFill>
                <a:latin typeface="Century Gothic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Century Gothic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Century Gothic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strike="noStrike">
                <a:solidFill>
                  <a:srgbClr val="000000"/>
                </a:solidFill>
                <a:latin typeface="Century Gothic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 strike="noStrike">
                <a:solidFill>
                  <a:srgbClr val="000000"/>
                </a:solidFill>
                <a:latin typeface="Century Gothic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400" strike="noStrike">
                <a:solidFill>
                  <a:srgbClr val="000000"/>
                </a:solidFill>
                <a:latin typeface="Century Gothic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000" strike="noStrike">
                <a:solidFill>
                  <a:srgbClr val="000000"/>
                </a:solidFill>
                <a:latin typeface="Century Gothic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000" strike="noStrike">
                <a:solidFill>
                  <a:srgbClr val="000000"/>
                </a:solidFill>
                <a:latin typeface="Century Gothic"/>
              </a:rPr>
              <a:t>Пятый уровень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8B8B8B"/>
                </a:solidFill>
                <a:latin typeface="Century Gothic"/>
              </a:rPr>
              <a:t>17.4.15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12CD2A6-179E-4FAB-96AB-F896976D0BE4}" type="slidenum">
              <a:rPr lang="ru-RU" sz="1200" strike="noStrike">
                <a:solidFill>
                  <a:srgbClr val="8B8B8B"/>
                </a:solidFill>
                <a:latin typeface="Century Gothic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3131840" y="188640"/>
            <a:ext cx="6012160" cy="1295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i="1" strike="noStrike" dirty="0">
                <a:solidFill>
                  <a:srgbClr val="FF0000"/>
                </a:solidFill>
                <a:latin typeface="Book Antiqua"/>
              </a:rPr>
              <a:t>И плавилась </a:t>
            </a:r>
            <a:r>
              <a:rPr lang="ru-RU" sz="4400" b="1" i="1" strike="noStrike" dirty="0" smtClean="0">
                <a:solidFill>
                  <a:srgbClr val="FF0000"/>
                </a:solidFill>
                <a:latin typeface="Book Antiqua"/>
              </a:rPr>
              <a:t>броня…</a:t>
            </a:r>
            <a:endParaRPr b="1" dirty="0"/>
          </a:p>
        </p:txBody>
      </p:sp>
      <p:sp>
        <p:nvSpPr>
          <p:cNvPr id="79" name="CustomShape 2"/>
          <p:cNvSpPr/>
          <p:nvPr/>
        </p:nvSpPr>
        <p:spPr>
          <a:xfrm>
            <a:off x="4463480" y="5705872"/>
            <a:ext cx="4680520" cy="1152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trike="noStrike" dirty="0">
                <a:solidFill>
                  <a:srgbClr val="FF0000"/>
                </a:solidFill>
                <a:latin typeface="Century Gothic"/>
              </a:rPr>
              <a:t>Выполнила </a:t>
            </a:r>
            <a:r>
              <a:rPr lang="ru-RU" strike="noStrike" dirty="0" smtClean="0">
                <a:solidFill>
                  <a:srgbClr val="FF0000"/>
                </a:solidFill>
                <a:latin typeface="Century Gothic"/>
              </a:rPr>
              <a:t>студентка </a:t>
            </a:r>
            <a:r>
              <a:rPr lang="ru-RU" strike="noStrike" dirty="0">
                <a:solidFill>
                  <a:srgbClr val="FF0000"/>
                </a:solidFill>
                <a:latin typeface="Century Gothic"/>
              </a:rPr>
              <a:t>1 </a:t>
            </a:r>
            <a:r>
              <a:rPr lang="ru-RU" strike="noStrike" dirty="0" smtClean="0">
                <a:solidFill>
                  <a:srgbClr val="FF0000"/>
                </a:solidFill>
                <a:latin typeface="Century Gothic"/>
              </a:rPr>
              <a:t>курса 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FF0000"/>
                </a:solidFill>
                <a:latin typeface="Century Gothic"/>
              </a:rPr>
              <a:t>ф</a:t>
            </a:r>
            <a:r>
              <a:rPr lang="ru-RU" strike="noStrike" dirty="0" smtClean="0">
                <a:solidFill>
                  <a:srgbClr val="FF0000"/>
                </a:solidFill>
                <a:latin typeface="Century Gothic"/>
              </a:rPr>
              <a:t>акультета </a:t>
            </a:r>
            <a:r>
              <a:rPr lang="ru-RU" dirty="0">
                <a:solidFill>
                  <a:srgbClr val="FF0000"/>
                </a:solidFill>
                <a:latin typeface="Century Gothic"/>
              </a:rPr>
              <a:t>у</a:t>
            </a:r>
            <a:r>
              <a:rPr lang="ru-RU" strike="noStrike" dirty="0" smtClean="0">
                <a:solidFill>
                  <a:srgbClr val="FF0000"/>
                </a:solidFill>
                <a:latin typeface="Century Gothic"/>
              </a:rPr>
              <a:t>правления </a:t>
            </a:r>
            <a:r>
              <a:rPr lang="ru-RU" strike="noStrike" dirty="0">
                <a:solidFill>
                  <a:srgbClr val="FF0000"/>
                </a:solidFill>
                <a:latin typeface="Century Gothic"/>
              </a:rPr>
              <a:t>и </a:t>
            </a:r>
            <a:r>
              <a:rPr lang="ru-RU" dirty="0" smtClean="0">
                <a:solidFill>
                  <a:srgbClr val="FF0000"/>
                </a:solidFill>
                <a:latin typeface="Century Gothic"/>
              </a:rPr>
              <a:t>с</a:t>
            </a:r>
            <a:r>
              <a:rPr lang="ru-RU" strike="noStrike" dirty="0" smtClean="0">
                <a:solidFill>
                  <a:srgbClr val="FF0000"/>
                </a:solidFill>
                <a:latin typeface="Century Gothic"/>
              </a:rPr>
              <a:t>оциологии</a:t>
            </a:r>
          </a:p>
          <a:p>
            <a:pPr>
              <a:lnSpc>
                <a:spcPct val="100000"/>
              </a:lnSpc>
            </a:pPr>
            <a:r>
              <a:rPr lang="ru-RU" strike="noStrike" dirty="0" smtClean="0">
                <a:solidFill>
                  <a:srgbClr val="FF0000"/>
                </a:solidFill>
                <a:latin typeface="Century Gothic"/>
              </a:rPr>
              <a:t> </a:t>
            </a:r>
            <a:r>
              <a:rPr lang="ru-RU" strike="noStrike" dirty="0">
                <a:solidFill>
                  <a:srgbClr val="FF0000"/>
                </a:solidFill>
                <a:latin typeface="Century Gothic"/>
              </a:rPr>
              <a:t>Евстратова Валерия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i="1" strike="noStrike">
                <a:solidFill>
                  <a:srgbClr val="000000"/>
                </a:solidFill>
                <a:latin typeface="Times New Roman"/>
              </a:rPr>
              <a:t>Диалог поколений..</a:t>
            </a:r>
            <a:endParaRPr/>
          </a:p>
        </p:txBody>
      </p:sp>
      <p:pic>
        <p:nvPicPr>
          <p:cNvPr id="94" name="Содержимое 6"/>
          <p:cNvPicPr/>
          <p:nvPr/>
        </p:nvPicPr>
        <p:blipFill>
          <a:blip r:embed="rId3" cstate="print"/>
          <a:stretch/>
        </p:blipFill>
        <p:spPr>
          <a:xfrm>
            <a:off x="1763640" y="1196640"/>
            <a:ext cx="6768800" cy="46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Содержимое 3"/>
          <p:cNvPicPr/>
          <p:nvPr/>
        </p:nvPicPr>
        <p:blipFill>
          <a:blip r:embed="rId3" cstate="print"/>
          <a:stretch/>
        </p:blipFill>
        <p:spPr>
          <a:xfrm>
            <a:off x="179512" y="116632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7" name="Рисунок 4"/>
          <p:cNvPicPr/>
          <p:nvPr/>
        </p:nvPicPr>
        <p:blipFill>
          <a:blip r:embed="rId4" cstate="print"/>
          <a:stretch/>
        </p:blipFill>
        <p:spPr>
          <a:xfrm>
            <a:off x="4355976" y="116632"/>
            <a:ext cx="460851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Рисунок 6"/>
          <p:cNvPicPr/>
          <p:nvPr/>
        </p:nvPicPr>
        <p:blipFill>
          <a:blip r:embed="rId5" cstate="print"/>
          <a:srcRect t="8000" b="-19710"/>
          <a:stretch/>
        </p:blipFill>
        <p:spPr>
          <a:xfrm>
            <a:off x="2627784" y="3429000"/>
            <a:ext cx="439248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 additive="repl">
                                        <p:cTn id="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 additive="repl">
                                        <p:cTn id="1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 additive="repl">
                                        <p:cTn id="2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Содержимое 5"/>
          <p:cNvPicPr/>
          <p:nvPr/>
        </p:nvPicPr>
        <p:blipFill>
          <a:blip r:embed="rId3" cstate="print"/>
          <a:stretch/>
        </p:blipFill>
        <p:spPr>
          <a:xfrm>
            <a:off x="3923928" y="692696"/>
            <a:ext cx="4217064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0" name="CustomShape 1"/>
          <p:cNvSpPr/>
          <p:nvPr/>
        </p:nvSpPr>
        <p:spPr>
          <a:xfrm>
            <a:off x="1619640" y="5445360"/>
            <a:ext cx="1728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entury Gothic"/>
              </a:rPr>
              <a:t>8 мая 2014г.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 additive="repl">
                                        <p:cTn id="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Содержимое 3"/>
          <p:cNvPicPr/>
          <p:nvPr/>
        </p:nvPicPr>
        <p:blipFill>
          <a:blip r:embed="rId3" cstate="print"/>
          <a:stretch/>
        </p:blipFill>
        <p:spPr>
          <a:xfrm>
            <a:off x="0" y="0"/>
            <a:ext cx="2987640" cy="4525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" name="Рисунок 4"/>
          <p:cNvPicPr/>
          <p:nvPr/>
        </p:nvPicPr>
        <p:blipFill>
          <a:blip r:embed="rId4" cstate="print"/>
          <a:stretch/>
        </p:blipFill>
        <p:spPr>
          <a:xfrm>
            <a:off x="3132000" y="0"/>
            <a:ext cx="5664240" cy="42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" name="Рисунок 5"/>
          <p:cNvPicPr/>
          <p:nvPr/>
        </p:nvPicPr>
        <p:blipFill>
          <a:blip r:embed="rId5" cstate="print"/>
          <a:stretch/>
        </p:blipFill>
        <p:spPr>
          <a:xfrm>
            <a:off x="3420000" y="2764440"/>
            <a:ext cx="5457960" cy="409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" name="Рисунок 6"/>
          <p:cNvPicPr/>
          <p:nvPr/>
        </p:nvPicPr>
        <p:blipFill>
          <a:blip r:embed="rId6" cstate="print"/>
          <a:stretch/>
        </p:blipFill>
        <p:spPr>
          <a:xfrm>
            <a:off x="0" y="1447200"/>
            <a:ext cx="3924360" cy="541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" name="Рисунок 7"/>
          <p:cNvPicPr/>
          <p:nvPr/>
        </p:nvPicPr>
        <p:blipFill>
          <a:blip r:embed="rId7" cstate="print"/>
          <a:stretch/>
        </p:blipFill>
        <p:spPr>
          <a:xfrm>
            <a:off x="4212000" y="0"/>
            <a:ext cx="3953160" cy="539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" name="Рисунок 8"/>
          <p:cNvPicPr/>
          <p:nvPr/>
        </p:nvPicPr>
        <p:blipFill>
          <a:blip r:embed="rId8" cstate="print"/>
          <a:stretch/>
        </p:blipFill>
        <p:spPr>
          <a:xfrm>
            <a:off x="1619640" y="980640"/>
            <a:ext cx="4267440" cy="5401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" name="Рисунок 9"/>
          <p:cNvPicPr/>
          <p:nvPr/>
        </p:nvPicPr>
        <p:blipFill>
          <a:blip r:embed="rId9" cstate="print"/>
          <a:stretch/>
        </p:blipFill>
        <p:spPr>
          <a:xfrm>
            <a:off x="3564000" y="0"/>
            <a:ext cx="3962520" cy="539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8" name="Рисунок 13"/>
          <p:cNvPicPr/>
          <p:nvPr/>
        </p:nvPicPr>
        <p:blipFill>
          <a:blip r:embed="rId10" cstate="print"/>
          <a:stretch/>
        </p:blipFill>
        <p:spPr>
          <a:xfrm>
            <a:off x="2576160" y="723600"/>
            <a:ext cx="3991320" cy="5410440"/>
          </a:xfrm>
          <a:prstGeom prst="rect">
            <a:avLst/>
          </a:prstGeom>
          <a:ln w="444600">
            <a:solidFill>
              <a:srgbClr val="000000"/>
            </a:solidFill>
            <a:miter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 additive="repl">
                                        <p:cTn id="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 additive="repl">
                                        <p:cTn id="1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 additive="repl">
                                        <p:cTn id="2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 additive="repl">
                                        <p:cTn id="3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 additive="repl">
                                        <p:cTn id="3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 additive="repl">
                                        <p:cTn id="4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 additive="repl">
                                        <p:cTn id="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 additive="repl">
                                        <p:cTn id="5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914400" y="332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i="1" strike="noStrike">
                <a:solidFill>
                  <a:srgbClr val="000000"/>
                </a:solidFill>
                <a:latin typeface="Book Antiqua"/>
              </a:rPr>
              <a:t>Ветеран войны и педагог останется в нашей памяти.</a:t>
            </a:r>
            <a:endParaRPr/>
          </a:p>
        </p:txBody>
      </p:sp>
      <p:pic>
        <p:nvPicPr>
          <p:cNvPr id="110" name="Объект 3"/>
          <p:cNvPicPr/>
          <p:nvPr/>
        </p:nvPicPr>
        <p:blipFill>
          <a:blip r:embed="rId3" cstate="print"/>
          <a:stretch/>
        </p:blipFill>
        <p:spPr>
          <a:xfrm>
            <a:off x="2771800" y="1700640"/>
            <a:ext cx="3239840" cy="479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Объект 3"/>
          <p:cNvPicPr/>
          <p:nvPr/>
        </p:nvPicPr>
        <p:blipFill>
          <a:blip r:embed="rId3" cstate="print"/>
          <a:stretch/>
        </p:blipFill>
        <p:spPr>
          <a:xfrm>
            <a:off x="5796136" y="1556792"/>
            <a:ext cx="290376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" name="CustomShape 1"/>
          <p:cNvSpPr/>
          <p:nvPr/>
        </p:nvSpPr>
        <p:spPr>
          <a:xfrm>
            <a:off x="1187624" y="2709000"/>
            <a:ext cx="4680520" cy="26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strike="noStrike" dirty="0">
                <a:solidFill>
                  <a:srgbClr val="000000"/>
                </a:solidFill>
                <a:latin typeface="Times New Roman"/>
              </a:rPr>
              <a:t>Лев Сергеевич родился 20 июля 1926 г. в городе Тотьма Вологодской области. </a:t>
            </a:r>
            <a:endParaRPr lang="ru-RU" sz="2400" strike="noStrike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2400" strike="noStrike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2400" strike="noStrike" dirty="0">
                <a:solidFill>
                  <a:srgbClr val="000000"/>
                </a:solidFill>
                <a:latin typeface="Times New Roman"/>
              </a:rPr>
              <a:t>армию был призван 30 октября 1943 г. после окончания 9-го класса. </a:t>
            </a:r>
            <a:endParaRPr dirty="0"/>
          </a:p>
        </p:txBody>
      </p:sp>
      <p:sp>
        <p:nvSpPr>
          <p:cNvPr id="82" name="CustomShape 2"/>
          <p:cNvSpPr/>
          <p:nvPr/>
        </p:nvSpPr>
        <p:spPr>
          <a:xfrm>
            <a:off x="3132000" y="692640"/>
            <a:ext cx="5616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i="1" strike="noStrike" dirty="0">
                <a:solidFill>
                  <a:srgbClr val="000000"/>
                </a:solidFill>
                <a:latin typeface="Times New Roman"/>
              </a:rPr>
              <a:t>Начало жизненного </a:t>
            </a:r>
            <a:r>
              <a:rPr lang="ru-RU" sz="3600" i="1" strike="noStrike" dirty="0" smtClean="0">
                <a:solidFill>
                  <a:srgbClr val="000000"/>
                </a:solidFill>
                <a:latin typeface="Times New Roman"/>
              </a:rPr>
              <a:t>пути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827584" y="620640"/>
            <a:ext cx="4536504" cy="2520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strike="noStrike" dirty="0">
                <a:solidFill>
                  <a:srgbClr val="000000"/>
                </a:solidFill>
                <a:latin typeface="Times New Roman"/>
              </a:rPr>
              <a:t>Служба на Белорусском фронте  была насыщенной для Льва Сергеевича. </a:t>
            </a:r>
            <a:endParaRPr lang="ru-RU" sz="2400" strike="noStrike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2400" strike="noStrike" dirty="0" smtClean="0">
                <a:solidFill>
                  <a:srgbClr val="000000"/>
                </a:solidFill>
                <a:latin typeface="Times New Roman"/>
              </a:rPr>
              <a:t>Он </a:t>
            </a:r>
            <a:r>
              <a:rPr lang="ru-RU" sz="2400" strike="noStrike" dirty="0">
                <a:solidFill>
                  <a:srgbClr val="000000"/>
                </a:solidFill>
                <a:latin typeface="Times New Roman"/>
              </a:rPr>
              <a:t>был неоднократно </a:t>
            </a:r>
            <a:r>
              <a:rPr lang="ru-RU" sz="2400" strike="noStrike" dirty="0" smtClean="0">
                <a:solidFill>
                  <a:srgbClr val="000000"/>
                </a:solidFill>
                <a:latin typeface="Times New Roman"/>
              </a:rPr>
              <a:t>переведен из </a:t>
            </a:r>
            <a:r>
              <a:rPr lang="ru-RU" sz="2400" strike="noStrike" dirty="0">
                <a:solidFill>
                  <a:srgbClr val="000000"/>
                </a:solidFill>
                <a:latin typeface="Times New Roman"/>
              </a:rPr>
              <a:t>одной дивизии в другую. </a:t>
            </a:r>
            <a:endParaRPr dirty="0"/>
          </a:p>
        </p:txBody>
      </p:sp>
      <p:pic>
        <p:nvPicPr>
          <p:cNvPr id="84" name="Содержимое 6"/>
          <p:cNvPicPr/>
          <p:nvPr/>
        </p:nvPicPr>
        <p:blipFill>
          <a:blip r:embed="rId3" cstate="print"/>
          <a:stretch/>
        </p:blipFill>
        <p:spPr>
          <a:xfrm>
            <a:off x="5436096" y="692696"/>
            <a:ext cx="3498504" cy="475252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Содержимое 3"/>
          <p:cNvPicPr/>
          <p:nvPr/>
        </p:nvPicPr>
        <p:blipFill>
          <a:blip r:embed="rId3" cstate="print"/>
          <a:stretch/>
        </p:blipFill>
        <p:spPr>
          <a:xfrm>
            <a:off x="1475656" y="980728"/>
            <a:ext cx="627802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Содержимое 2"/>
          <p:cNvPicPr/>
          <p:nvPr/>
        </p:nvPicPr>
        <p:blipFill>
          <a:blip r:embed="rId3" cstate="print"/>
          <a:stretch/>
        </p:blipFill>
        <p:spPr>
          <a:xfrm>
            <a:off x="1475640" y="332640"/>
            <a:ext cx="6956280" cy="5217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Содержимое 3"/>
          <p:cNvPicPr/>
          <p:nvPr/>
        </p:nvPicPr>
        <p:blipFill>
          <a:blip r:embed="rId3" cstate="print"/>
          <a:stretch/>
        </p:blipFill>
        <p:spPr>
          <a:xfrm>
            <a:off x="1475656" y="620640"/>
            <a:ext cx="7200800" cy="4896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1691640" y="476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i="1" strike="noStrike">
                <a:solidFill>
                  <a:srgbClr val="000000"/>
                </a:solidFill>
                <a:latin typeface="Book Antiqua"/>
              </a:rPr>
              <a:t>Жизнь после войны…</a:t>
            </a:r>
            <a:endParaRPr/>
          </a:p>
        </p:txBody>
      </p:sp>
      <p:pic>
        <p:nvPicPr>
          <p:cNvPr id="89" name="Рисунок 2"/>
          <p:cNvPicPr/>
          <p:nvPr/>
        </p:nvPicPr>
        <p:blipFill>
          <a:blip r:embed="rId3" cstate="print"/>
          <a:stretch/>
        </p:blipFill>
        <p:spPr>
          <a:xfrm>
            <a:off x="1619672" y="2348880"/>
            <a:ext cx="288032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" name="Рисунок 3"/>
          <p:cNvPicPr/>
          <p:nvPr/>
        </p:nvPicPr>
        <p:blipFill>
          <a:blip r:embed="rId4" cstate="print"/>
          <a:stretch/>
        </p:blipFill>
        <p:spPr>
          <a:xfrm>
            <a:off x="5076056" y="1628800"/>
            <a:ext cx="324036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 additive="repl">
                                        <p:cTn id="1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 additive="repl">
                                        <p:cTn id="2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Рисунок 4"/>
          <p:cNvPicPr/>
          <p:nvPr/>
        </p:nvPicPr>
        <p:blipFill>
          <a:blip r:embed="rId3" cstate="print"/>
          <a:srcRect b="2773"/>
          <a:stretch/>
        </p:blipFill>
        <p:spPr>
          <a:xfrm>
            <a:off x="1619640" y="332640"/>
            <a:ext cx="6873840" cy="5040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 additive="repl">
                                        <p:cTn id="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hool1-555.ucoz.ru/_ph/14/28820097.jpg"/>
          <p:cNvPicPr>
            <a:picLocks noChangeAspect="1" noChangeArrowheads="1"/>
          </p:cNvPicPr>
          <p:nvPr/>
        </p:nvPicPr>
        <p:blipFill>
          <a:blip r:embed="rId3" cstate="print"/>
          <a:srcRect b="3721"/>
          <a:stretch>
            <a:fillRect/>
          </a:stretch>
        </p:blipFill>
        <p:spPr bwMode="auto">
          <a:xfrm>
            <a:off x="395536" y="1052736"/>
            <a:ext cx="7702482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86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Администратор</cp:lastModifiedBy>
  <cp:revision>4</cp:revision>
  <dcterms:modified xsi:type="dcterms:W3CDTF">2015-06-04T14:34:46Z</dcterms:modified>
</cp:coreProperties>
</file>