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270" r:id="rId2"/>
    <p:sldId id="301" r:id="rId3"/>
    <p:sldId id="282" r:id="rId4"/>
    <p:sldId id="283" r:id="rId5"/>
    <p:sldId id="302" r:id="rId6"/>
    <p:sldId id="285" r:id="rId7"/>
    <p:sldId id="264" r:id="rId8"/>
    <p:sldId id="268" r:id="rId9"/>
    <p:sldId id="288" r:id="rId10"/>
    <p:sldId id="262" r:id="rId11"/>
    <p:sldId id="286" r:id="rId12"/>
    <p:sldId id="277" r:id="rId13"/>
    <p:sldId id="269" r:id="rId14"/>
    <p:sldId id="258" r:id="rId15"/>
    <p:sldId id="280" r:id="rId16"/>
    <p:sldId id="284" r:id="rId17"/>
    <p:sldId id="30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53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C1B281-8F96-41A1-AD36-D4D392126E73}" type="datetimeFigureOut">
              <a:rPr lang="ru-RU" smtClean="0"/>
              <a:pPr/>
              <a:t>16.03.2013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0B47AF-87C9-4332-845E-A380E1F38C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75D9C-4EA4-4F8A-BFFB-E8D3F0940F84}" type="datetimeFigureOut">
              <a:rPr lang="ru-RU" smtClean="0"/>
              <a:pPr/>
              <a:t>16.03.2013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11687-A161-4302-8136-0F5AB0D01D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75D9C-4EA4-4F8A-BFFB-E8D3F0940F84}" type="datetimeFigureOut">
              <a:rPr lang="ru-RU" smtClean="0"/>
              <a:pPr/>
              <a:t>16.03.2013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11687-A161-4302-8136-0F5AB0D01D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75D9C-4EA4-4F8A-BFFB-E8D3F0940F84}" type="datetimeFigureOut">
              <a:rPr lang="ru-RU" smtClean="0"/>
              <a:pPr/>
              <a:t>16.03.2013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11687-A161-4302-8136-0F5AB0D01D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75D9C-4EA4-4F8A-BFFB-E8D3F0940F84}" type="datetimeFigureOut">
              <a:rPr lang="ru-RU" smtClean="0"/>
              <a:pPr/>
              <a:t>16.03.2013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11687-A161-4302-8136-0F5AB0D01D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75D9C-4EA4-4F8A-BFFB-E8D3F0940F84}" type="datetimeFigureOut">
              <a:rPr lang="ru-RU" smtClean="0"/>
              <a:pPr/>
              <a:t>16.03.2013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11687-A161-4302-8136-0F5AB0D01D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75D9C-4EA4-4F8A-BFFB-E8D3F0940F84}" type="datetimeFigureOut">
              <a:rPr lang="ru-RU" smtClean="0"/>
              <a:pPr/>
              <a:t>16.03.2013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11687-A161-4302-8136-0F5AB0D01D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75D9C-4EA4-4F8A-BFFB-E8D3F0940F84}" type="datetimeFigureOut">
              <a:rPr lang="ru-RU" smtClean="0"/>
              <a:pPr/>
              <a:t>16.03.2013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11687-A161-4302-8136-0F5AB0D01D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75D9C-4EA4-4F8A-BFFB-E8D3F0940F84}" type="datetimeFigureOut">
              <a:rPr lang="ru-RU" smtClean="0"/>
              <a:pPr/>
              <a:t>16.03.2013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11687-A161-4302-8136-0F5AB0D01D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75D9C-4EA4-4F8A-BFFB-E8D3F0940F84}" type="datetimeFigureOut">
              <a:rPr lang="ru-RU" smtClean="0"/>
              <a:pPr/>
              <a:t>16.03.2013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11687-A161-4302-8136-0F5AB0D01D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75D9C-4EA4-4F8A-BFFB-E8D3F0940F84}" type="datetimeFigureOut">
              <a:rPr lang="ru-RU" smtClean="0"/>
              <a:pPr/>
              <a:t>16.03.2013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11687-A161-4302-8136-0F5AB0D01D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75D9C-4EA4-4F8A-BFFB-E8D3F0940F84}" type="datetimeFigureOut">
              <a:rPr lang="ru-RU" smtClean="0"/>
              <a:pPr/>
              <a:t>16.03.2013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11687-A161-4302-8136-0F5AB0D01D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B75D9C-4EA4-4F8A-BFFB-E8D3F0940F84}" type="datetimeFigureOut">
              <a:rPr lang="ru-RU" smtClean="0"/>
              <a:pPr/>
              <a:t>16.03.2013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611687-A161-4302-8136-0F5AB0D01D1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4;&#1054;&#1050;&#1059;&#1052;&#1045;&#1053;&#1058;&#1067;\&#1055;&#1088;&#1077;&#1076;&#1084;&#1077;&#1090;\&#1047;&#1054;&#1046;\&#1087;&#1089;&#1080;&#1093;&#1086;&#1083;&#1086;&#1075;&#1080;&#1095;&#1077;&#1089;&#1082;&#1080;&#1081;%20&#1085;&#1072;&#1089;&#1090;&#1088;&#1086;&#1081;\&#1055;&#1056;&#1045;&#1047;&#1045;&#1053;&#1058;&#1040;&#1062;&#1048;&#1048;\&#1059;&#1051;&#1067;&#1041;&#1053;&#1048;&#1057;&#1068;\detskie_pesni_-_ot_ulybki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detskie_pesni_-_ot_ulybk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42910" y="6429396"/>
            <a:ext cx="304800" cy="304800"/>
          </a:xfrm>
          <a:prstGeom prst="rect">
            <a:avLst/>
          </a:prstGeom>
        </p:spPr>
      </p:pic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4447651" y="3257014"/>
            <a:ext cx="4696349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Кто улыбкою жизнь встречает,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Кто с улыбкой детей пеленает, 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Кто с улыбкой проблемы решает, 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Чья улыбка, как луч мудреца,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Тот, как солнце, все согревает, 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Тот улыбкою зло побеждает, 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Тот великую тайну знает! 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Суть улыбки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радость Творца.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Марианна </a:t>
            </a:r>
            <a:r>
              <a:rPr kumimoji="0" lang="ru-RU" sz="2400" b="0" i="1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Озолиня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042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5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7956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15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8206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 advTm="8658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7831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3000" t="-11000" r="-5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8315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10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7675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9407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best-animation.ru/lanim/den_rogdeniya/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-27385"/>
            <a:ext cx="6912768" cy="691276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4726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5429264"/>
            <a:ext cx="8001056" cy="1143008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InflateBottom">
              <a:avLst/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Приятного просмотра</a:t>
            </a:r>
            <a:endParaRPr lang="ru-RU" sz="5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1643050"/>
            <a:ext cx="7929586" cy="157163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Пусть всегда найдётся повод </a:t>
            </a:r>
          </a:p>
          <a:p>
            <a:pPr algn="ctr"/>
            <a:r>
              <a:rPr lang="ru-RU" sz="48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для улыбки</a:t>
            </a:r>
            <a:endParaRPr lang="ru-RU" sz="48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4100" name="Picture 4" descr="http://gif5gif.ucoz.ru/_ph/12/65872241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1714488"/>
            <a:ext cx="3800475" cy="3810000"/>
          </a:xfrm>
          <a:prstGeom prst="rect">
            <a:avLst/>
          </a:prstGeom>
          <a:noFill/>
        </p:spPr>
      </p:pic>
    </p:spTree>
  </p:cSld>
  <p:clrMapOvr>
    <a:masterClrMapping/>
  </p:clrMapOvr>
  <p:transition advTm="7878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7956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http://www.ideaphotos.com/Video-Clips-Slide-Shows/Funny-White-Gorrila-Smilin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-18966"/>
            <a:ext cx="5007500" cy="68769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8206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0"/>
            <a:ext cx="5472608" cy="68624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advClick="0" advTm="8814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7691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advClick="0" advTm="8549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1209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12605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841</TotalTime>
  <Words>19</Words>
  <Application>Microsoft Office PowerPoint</Application>
  <PresentationFormat>Экран (4:3)</PresentationFormat>
  <Paragraphs>5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Улыбнись</dc:title>
  <dc:creator>1</dc:creator>
  <cp:lastModifiedBy>1</cp:lastModifiedBy>
  <cp:revision>112</cp:revision>
  <dcterms:created xsi:type="dcterms:W3CDTF">2011-05-02T10:35:00Z</dcterms:created>
  <dcterms:modified xsi:type="dcterms:W3CDTF">2013-03-16T18:24:29Z</dcterms:modified>
</cp:coreProperties>
</file>