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notesMasterIdLst>
    <p:notesMasterId r:id="rId15"/>
  </p:notes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4591" autoAdjust="0"/>
    <p:restoredTop sz="86405" autoAdjust="0"/>
  </p:normalViewPr>
  <p:slideViewPr>
    <p:cSldViewPr>
      <p:cViewPr varScale="1">
        <p:scale>
          <a:sx n="75" d="100"/>
          <a:sy n="75" d="100"/>
        </p:scale>
        <p:origin x="-912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CCEA01-1592-46BB-8B47-7E26576E6513}" type="datetimeFigureOut">
              <a:rPr lang="ru-RU" smtClean="0"/>
              <a:pPr/>
              <a:t>24.09.2012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539BC9-1BEA-44D9-AA20-1117494CE1D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Городская</a:t>
            </a:r>
            <a:r>
              <a:rPr lang="ru-RU" baseline="0" dirty="0" smtClean="0"/>
              <a:t> улица		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539BC9-1BEA-44D9-AA20-1117494CE1D8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2D151-B608-4D1D-8C89-99FB5744B5BA}" type="datetimeFigureOut">
              <a:rPr lang="ru-RU" smtClean="0"/>
              <a:pPr/>
              <a:t>24.09.2012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2DE3C-2AB8-4CCF-B4AB-1CBD60DADF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2D151-B608-4D1D-8C89-99FB5744B5BA}" type="datetimeFigureOut">
              <a:rPr lang="ru-RU" smtClean="0"/>
              <a:pPr/>
              <a:t>24.09.2012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2DE3C-2AB8-4CCF-B4AB-1CBD60DADF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2D151-B608-4D1D-8C89-99FB5744B5BA}" type="datetimeFigureOut">
              <a:rPr lang="ru-RU" smtClean="0"/>
              <a:pPr/>
              <a:t>24.09.2012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2DE3C-2AB8-4CCF-B4AB-1CBD60DADF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2D151-B608-4D1D-8C89-99FB5744B5BA}" type="datetimeFigureOut">
              <a:rPr lang="ru-RU" smtClean="0"/>
              <a:pPr/>
              <a:t>24.09.2012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2DE3C-2AB8-4CCF-B4AB-1CBD60DADF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2D151-B608-4D1D-8C89-99FB5744B5BA}" type="datetimeFigureOut">
              <a:rPr lang="ru-RU" smtClean="0"/>
              <a:pPr/>
              <a:t>24.09.2012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2DE3C-2AB8-4CCF-B4AB-1CBD60DADF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2D151-B608-4D1D-8C89-99FB5744B5BA}" type="datetimeFigureOut">
              <a:rPr lang="ru-RU" smtClean="0"/>
              <a:pPr/>
              <a:t>24.09.2012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2DE3C-2AB8-4CCF-B4AB-1CBD60DADF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2D151-B608-4D1D-8C89-99FB5744B5BA}" type="datetimeFigureOut">
              <a:rPr lang="ru-RU" smtClean="0"/>
              <a:pPr/>
              <a:t>24.09.2012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2DE3C-2AB8-4CCF-B4AB-1CBD60DADF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2D151-B608-4D1D-8C89-99FB5744B5BA}" type="datetimeFigureOut">
              <a:rPr lang="ru-RU" smtClean="0"/>
              <a:pPr/>
              <a:t>24.09.2012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2DE3C-2AB8-4CCF-B4AB-1CBD60DADF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2D151-B608-4D1D-8C89-99FB5744B5BA}" type="datetimeFigureOut">
              <a:rPr lang="ru-RU" smtClean="0"/>
              <a:pPr/>
              <a:t>24.09.2012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2DE3C-2AB8-4CCF-B4AB-1CBD60DADF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2D151-B608-4D1D-8C89-99FB5744B5BA}" type="datetimeFigureOut">
              <a:rPr lang="ru-RU" smtClean="0"/>
              <a:pPr/>
              <a:t>24.09.2012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2DE3C-2AB8-4CCF-B4AB-1CBD60DADF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2D151-B608-4D1D-8C89-99FB5744B5BA}" type="datetimeFigureOut">
              <a:rPr lang="ru-RU" smtClean="0"/>
              <a:pPr/>
              <a:t>24.09.2012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2DE3C-2AB8-4CCF-B4AB-1CBD60DADF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52D151-B608-4D1D-8C89-99FB5744B5BA}" type="datetimeFigureOut">
              <a:rPr lang="ru-RU" smtClean="0"/>
              <a:pPr/>
              <a:t>24.09.2012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02DE3C-2AB8-4CCF-B4AB-1CBD60DADFA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Origina88lртп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051720" y="476672"/>
            <a:ext cx="4896544" cy="6108749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Правила дорожного движения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Оксана\Downloads\road_traffic_for_children_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04664"/>
            <a:ext cx="8668645" cy="60807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Оксана\Downloads\p43_risunok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32656"/>
            <a:ext cx="8694738" cy="6107113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67544" y="548680"/>
            <a:ext cx="3096344" cy="1754326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Если Вы приехали на автобусе, вышли из него,</a:t>
            </a:r>
            <a:br>
              <a:rPr lang="ru-RU" dirty="0" smtClean="0"/>
            </a:br>
            <a:r>
              <a:rPr lang="ru-RU" dirty="0" smtClean="0"/>
              <a:t>не торопитесь обходить его ни спереди, ни сзади.</a:t>
            </a:r>
          </a:p>
          <a:p>
            <a:r>
              <a:rPr lang="ru-RU" dirty="0" smtClean="0"/>
              <a:t>Подождите когда он отъедет от остановки.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Оксана\Downloads\пдд-стенд.jpg"/>
          <p:cNvPicPr>
            <a:picLocks noChangeAspect="1" noChangeArrowheads="1"/>
          </p:cNvPicPr>
          <p:nvPr/>
        </p:nvPicPr>
        <p:blipFill>
          <a:blip r:embed="rId2" cstate="print"/>
          <a:srcRect l="7469" t="15253" r="8708" b="3603"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Оксана\Downloads\pd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1772816"/>
            <a:ext cx="3744416" cy="4711148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 flipH="1">
            <a:off x="1259632" y="260648"/>
            <a:ext cx="648071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СОБЛЮДАЙТЕ ПРАВИЛА ДОРОЖНОГО ДВИЖЕНИЯ!</a:t>
            </a:r>
            <a:endParaRPr lang="ru-RU" sz="4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22c1ebcc7e8875540d28c88ff5329a3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188640"/>
            <a:ext cx="8811895" cy="6480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dou_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5598" y="476672"/>
            <a:ext cx="8372803" cy="59046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6699fee0a5a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7990" y="404664"/>
            <a:ext cx="8609308" cy="6120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_7f372_26e026e7_X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3608" y="312254"/>
            <a:ext cx="7272808" cy="64243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v01_06_1200_1706200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6538" y="332656"/>
            <a:ext cx="8630924" cy="61926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Оксана\Downloads\v01_09_1200_17062009.jpg"/>
          <p:cNvPicPr>
            <a:picLocks noChangeAspect="1" noChangeArrowheads="1"/>
          </p:cNvPicPr>
          <p:nvPr/>
        </p:nvPicPr>
        <p:blipFill>
          <a:blip r:embed="rId2" cstate="print">
            <a:lum bright="20000" contrast="40000"/>
          </a:blip>
          <a:srcRect/>
          <a:stretch>
            <a:fillRect/>
          </a:stretch>
        </p:blipFill>
        <p:spPr bwMode="auto">
          <a:xfrm>
            <a:off x="179512" y="188640"/>
            <a:ext cx="8764374" cy="62373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Оксана\Downloads\v01_03_1200_17062009.jpg"/>
          <p:cNvPicPr>
            <a:picLocks noChangeAspect="1" noChangeArrowheads="1"/>
          </p:cNvPicPr>
          <p:nvPr/>
        </p:nvPicPr>
        <p:blipFill>
          <a:blip r:embed="rId2" cstate="print">
            <a:lum bright="10000" contrast="30000"/>
          </a:blip>
          <a:srcRect/>
          <a:stretch>
            <a:fillRect/>
          </a:stretch>
        </p:blipFill>
        <p:spPr bwMode="auto">
          <a:xfrm>
            <a:off x="179512" y="260648"/>
            <a:ext cx="8792158" cy="63605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Оксана\Downloads\0018-018-Kakie-pravila-narushili-deti.jpg"/>
          <p:cNvPicPr>
            <a:picLocks noChangeAspect="1" noChangeArrowheads="1"/>
          </p:cNvPicPr>
          <p:nvPr/>
        </p:nvPicPr>
        <p:blipFill>
          <a:blip r:embed="rId2" cstate="print"/>
          <a:srcRect l="3714" t="17148" r="4149"/>
          <a:stretch>
            <a:fillRect/>
          </a:stretch>
        </p:blipFill>
        <p:spPr bwMode="auto">
          <a:xfrm>
            <a:off x="251520" y="548680"/>
            <a:ext cx="8745246" cy="589798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6084168" y="764704"/>
            <a:ext cx="2376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Нельзя играть рядом и на проезжей части!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</TotalTime>
  <Words>29</Words>
  <Application>Microsoft Office PowerPoint</Application>
  <PresentationFormat>Экран (4:3)</PresentationFormat>
  <Paragraphs>7</Paragraphs>
  <Slides>13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Правила дорожного движения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Company>RePack by SPecialiST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Правила дорожного движения</dc:title>
  <dc:creator>Глеб</dc:creator>
  <cp:lastModifiedBy>Глеб</cp:lastModifiedBy>
  <cp:revision>6</cp:revision>
  <dcterms:created xsi:type="dcterms:W3CDTF">2012-09-24T15:55:14Z</dcterms:created>
  <dcterms:modified xsi:type="dcterms:W3CDTF">2012-09-24T16:39:57Z</dcterms:modified>
</cp:coreProperties>
</file>