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11"/>
  </p:notesMasterIdLst>
  <p:handoutMasterIdLst>
    <p:handoutMasterId r:id="rId12"/>
  </p:handout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08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12T18:35:38.843" idx="1">
    <p:pos x="10" y="10"/>
    <p:text/>
  </p:cm>
  <p:cm authorId="0" dt="2012-11-12T18:35:55.453" idx="2">
    <p:pos x="146" y="146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740AD-80CF-4558-BF14-F4417F6807E3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2694D-35C1-4028-A0C5-2D4E59FE7F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dirty="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D43794B-8958-4C16-95D3-0C804EB957FC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3794B-8958-4C16-95D3-0C804EB957FC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Комментарии к ответу 1. Остальные слова – прилагательные, т.к. употребляются только в сочетании с существительными и изменяются по родам, согласуясь с существительным. Слово «лесничий» отвечает на вопрос «кто?» и не изменяется по родам, у него род (мужской) – постоянный признак.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3794B-8958-4C16-95D3-0C804EB957FC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Комментарии к ответу 1. Остальные слова – прилагательные, т.к. употребляются только в сочетании с существительными и изменяются по родам, согласуясь с существительным. Слово «лесничий» отвечает на вопрос «кто?» и не изменяется по родам, у него род (мужской) – постоянный признак.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3794B-8958-4C16-95D3-0C804EB957FC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3794B-8958-4C16-95D3-0C804EB957FC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												</a:t>
            </a: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43794B-8958-4C16-95D3-0C804EB957FC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titlemaster_m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38E2765-6610-4A45-B582-C2D3687F61A1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59107-F7AA-470C-B00C-39B98DD02A2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CA697-8D01-4561-8462-7CAB898CF9E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3C69E-7758-4546-B0BD-84F97FFB48E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01647-52E3-48D5-A641-37236711EBC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3E1FC-25E6-4FA1-BF6A-1B11FD7BC85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CCACF-7EAC-4BFF-82EB-4656D15D0042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D38A1-AD4D-42B0-8800-62EDADC0635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0C988-4A97-4F9D-8465-69C205EBD1E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5C364-E3B9-47ED-89D3-BF266AC8125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01D0B-0BAF-495B-BFF8-68E5F0E09C6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24579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dirty="0"/>
            </a:p>
          </p:txBody>
        </p:sp>
        <p:pic>
          <p:nvPicPr>
            <p:cNvPr id="24580" name="Picture 4" descr="slidemaster_med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</p:spPr>
        </p:pic>
      </p:grp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ru-RU" dirty="0"/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ru-RU" dirty="0"/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B3CEB81E-E2C2-4CDE-847E-D46195E70CA6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Повторение по теме «Морфология»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2200" y="1447800"/>
            <a:ext cx="6400800" cy="449580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Презентацию подготовила учитель русского языка и литературы МБОУ УСОШ№1 им. А.С.Попова</a:t>
            </a:r>
          </a:p>
          <a:p>
            <a:r>
              <a:rPr lang="ru-RU" dirty="0"/>
              <a:t>Баранова Валентина Васильевна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МОРФОЛОГИЯ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1.Укажите существительное</a:t>
            </a:r>
          </a:p>
          <a:p>
            <a:r>
              <a:rPr lang="ru-RU" dirty="0"/>
              <a:t>1) охотничий</a:t>
            </a:r>
          </a:p>
          <a:p>
            <a:r>
              <a:rPr lang="ru-RU" dirty="0"/>
              <a:t>2) горючий</a:t>
            </a:r>
          </a:p>
          <a:p>
            <a:r>
              <a:rPr lang="ru-RU" dirty="0"/>
              <a:t>3) птичий</a:t>
            </a:r>
          </a:p>
          <a:p>
            <a:r>
              <a:rPr lang="ru-RU" dirty="0"/>
              <a:t>4) лесничий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2.Укажите прилагательное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1) по-новому</a:t>
            </a:r>
          </a:p>
          <a:p>
            <a:r>
              <a:rPr lang="ru-RU" dirty="0"/>
              <a:t>2) рад</a:t>
            </a:r>
          </a:p>
          <a:p>
            <a:r>
              <a:rPr lang="ru-RU" dirty="0"/>
              <a:t>3) мастерски</a:t>
            </a:r>
          </a:p>
          <a:p>
            <a:r>
              <a:rPr lang="ru-RU" dirty="0"/>
              <a:t>4) заведующий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3.Укажите причастие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1) разбежавшись</a:t>
            </a:r>
          </a:p>
          <a:p>
            <a:r>
              <a:rPr lang="ru-RU" dirty="0"/>
              <a:t>2) разбегаясь</a:t>
            </a:r>
          </a:p>
          <a:p>
            <a:r>
              <a:rPr lang="ru-RU" dirty="0"/>
              <a:t>3) удивлён</a:t>
            </a:r>
          </a:p>
          <a:p>
            <a:r>
              <a:rPr lang="ru-RU" dirty="0"/>
              <a:t>4) преодолимый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 Укажите деепричастия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А) остановившийся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Б) сначала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В) улыбнувшись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Г) сидя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Набор: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 1)А,В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 2)Б,В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 3)В,Г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 4)Б.Г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5.От какого глагола можно образовать деепричастие с суффиксом -в- 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1) сидеть</a:t>
            </a:r>
          </a:p>
          <a:p>
            <a:r>
              <a:rPr lang="ru-RU" dirty="0"/>
              <a:t>2) пройти</a:t>
            </a:r>
          </a:p>
          <a:p>
            <a:r>
              <a:rPr lang="ru-RU" dirty="0"/>
              <a:t>3) удивиться</a:t>
            </a:r>
          </a:p>
          <a:p>
            <a:r>
              <a:rPr lang="ru-RU" dirty="0"/>
              <a:t>4) сравнить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Укажите глагол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1) должен</a:t>
            </a:r>
          </a:p>
          <a:p>
            <a:r>
              <a:rPr lang="ru-RU" dirty="0"/>
              <a:t>2) проход</a:t>
            </a:r>
          </a:p>
          <a:p>
            <a:r>
              <a:rPr lang="ru-RU" dirty="0"/>
              <a:t>3) ослаб</a:t>
            </a:r>
          </a:p>
          <a:p>
            <a:r>
              <a:rPr lang="ru-RU" dirty="0"/>
              <a:t>4) прочь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7.От какого из данных глаголов нельзя образовать причастие с суффиксом -</a:t>
            </a:r>
            <a:r>
              <a:rPr lang="ru-RU" sz="3200" dirty="0" err="1"/>
              <a:t>ущ</a:t>
            </a:r>
            <a:r>
              <a:rPr lang="ru-RU" sz="3200" dirty="0"/>
              <a:t>- или -</a:t>
            </a:r>
            <a:r>
              <a:rPr lang="ru-RU" sz="3200" dirty="0" err="1"/>
              <a:t>ющ</a:t>
            </a:r>
            <a:r>
              <a:rPr lang="ru-RU" sz="3200" dirty="0"/>
              <a:t>- 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1) бежать</a:t>
            </a:r>
          </a:p>
          <a:p>
            <a:r>
              <a:rPr lang="ru-RU" dirty="0"/>
              <a:t>2) лить</a:t>
            </a:r>
          </a:p>
          <a:p>
            <a:r>
              <a:rPr lang="ru-RU" dirty="0"/>
              <a:t>3) разбить</a:t>
            </a:r>
          </a:p>
          <a:p>
            <a:r>
              <a:rPr lang="ru-RU" dirty="0"/>
              <a:t>4) дремать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8. Найдите ошибку в определении морфологических признаков.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1) </a:t>
            </a:r>
            <a:r>
              <a:rPr lang="ru-RU" u="sng" dirty="0"/>
              <a:t>несколько</a:t>
            </a:r>
            <a:r>
              <a:rPr lang="ru-RU" dirty="0"/>
              <a:t> часов – неопределённое местоимение</a:t>
            </a:r>
          </a:p>
          <a:p>
            <a:r>
              <a:rPr lang="ru-RU" dirty="0"/>
              <a:t>2) я </a:t>
            </a:r>
            <a:r>
              <a:rPr lang="ru-RU" u="sng" dirty="0"/>
              <a:t>несколько</a:t>
            </a:r>
            <a:r>
              <a:rPr lang="ru-RU" dirty="0"/>
              <a:t> отстал – наречие</a:t>
            </a:r>
          </a:p>
          <a:p>
            <a:r>
              <a:rPr lang="ru-RU" dirty="0"/>
              <a:t>3) спустился </a:t>
            </a:r>
            <a:r>
              <a:rPr lang="ru-RU" u="sng" dirty="0"/>
              <a:t>ниже всех </a:t>
            </a:r>
            <a:r>
              <a:rPr lang="ru-RU" dirty="0"/>
              <a:t>– наречие в форме превосходной степени</a:t>
            </a:r>
          </a:p>
          <a:p>
            <a:r>
              <a:rPr lang="ru-RU" dirty="0"/>
              <a:t>4) рябина </a:t>
            </a:r>
            <a:r>
              <a:rPr lang="ru-RU" u="sng" dirty="0"/>
              <a:t>ниже</a:t>
            </a:r>
            <a:r>
              <a:rPr lang="ru-RU" dirty="0"/>
              <a:t>, чем клён – наречие в форме сравнительной степени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части речи морфология">
  <a:themeElements>
    <a:clrScheme name="План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Пла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лан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части речи морфология</Template>
  <TotalTime>50</TotalTime>
  <Words>317</Words>
  <Application>Microsoft Office PowerPoint</Application>
  <PresentationFormat>Экран (4:3)</PresentationFormat>
  <Paragraphs>59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части речи морфология</vt:lpstr>
      <vt:lpstr>Повторение по теме «Морфология»</vt:lpstr>
      <vt:lpstr>МОРФОЛОГИЯ</vt:lpstr>
      <vt:lpstr>2.Укажите прилагательное</vt:lpstr>
      <vt:lpstr>3.Укажите причастие</vt:lpstr>
      <vt:lpstr>4. Укажите деепричастия</vt:lpstr>
      <vt:lpstr>5.От какого глагола можно образовать деепричастие с суффиксом -в- ?</vt:lpstr>
      <vt:lpstr>6. Укажите глагол</vt:lpstr>
      <vt:lpstr>7.От какого из данных глаголов нельзя образовать причастие с суффиксом -ущ- или -ющ- ?</vt:lpstr>
      <vt:lpstr>8. Найдите ошибку в определении морфологических признаков.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по теме «Морфология»</dc:title>
  <dc:creator>Admin</dc:creator>
  <cp:lastModifiedBy>Admin</cp:lastModifiedBy>
  <cp:revision>8</cp:revision>
  <cp:lastPrinted>1601-01-01T00:00:00Z</cp:lastPrinted>
  <dcterms:created xsi:type="dcterms:W3CDTF">2012-11-12T15:44:45Z</dcterms:created>
  <dcterms:modified xsi:type="dcterms:W3CDTF">2012-11-12T16:37:35Z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