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5F5CEA-4426-460D-9C43-CB787421BD8C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2CE54F-4B64-4001-AFB5-F91E22768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roforientator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eslpartyland.com/quiz%20center/quiz.htm#Business%20Englis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eslcafe.com/ideas/sefer.cg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ladyaeva-eng.ucoz.ru/index/dlja_uchitelej/%20http:/www.onestopenglish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www.mes-english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3526302"/>
          </a:xfrm>
        </p:spPr>
        <p:txBody>
          <a:bodyPr>
            <a:normAutofit/>
          </a:bodyPr>
          <a:lstStyle/>
          <a:p>
            <a:endParaRPr lang="ru-RU" sz="4400" dirty="0" smtClean="0">
              <a:solidFill>
                <a:srgbClr val="FFC000"/>
              </a:solidFill>
            </a:endParaRPr>
          </a:p>
          <a:p>
            <a:endParaRPr lang="ru-RU" sz="8800" dirty="0" smtClean="0">
              <a:solidFill>
                <a:srgbClr val="FFC000"/>
              </a:solidFill>
            </a:endParaRPr>
          </a:p>
          <a:p>
            <a:endParaRPr lang="ru-RU" sz="4400" dirty="0" smtClean="0">
              <a:solidFill>
                <a:srgbClr val="FFC000"/>
              </a:solidFill>
            </a:endParaRPr>
          </a:p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http://www.proshkolu.ru/user/Juna77/</a:t>
            </a:r>
            <a:endParaRPr lang="ru-RU" sz="1200" dirty="0" smtClean="0">
              <a:solidFill>
                <a:srgbClr val="FFC000"/>
              </a:solidFill>
            </a:endParaRPr>
          </a:p>
          <a:p>
            <a:endParaRPr lang="ru-RU" sz="1400" dirty="0">
              <a:solidFill>
                <a:srgbClr val="FFC000"/>
              </a:solidFill>
            </a:endParaRPr>
          </a:p>
        </p:txBody>
      </p:sp>
      <p:pic>
        <p:nvPicPr>
          <p:cNvPr id="13314" name="Picture 2" descr="http://smayli.ru/generatortablichek/generator.php?t_back=68&amp;t_font=Algeri_3&amp;t_text=%D0%98%D0%BD%D1%82%D0%B5%D1%80%D0%B5%D1%81%D0%BD%D1%8B%D0%B5%20%D1%81%D1%81%D1%8B%D0%BB%D0%BA%D0%B8&amp;t_fnt_s=24&amp;t_delta=1&amp;t_bc=0xAAAAAA&amp;t_bc_r=0&amp;t_bc_g=0&amp;t_bc_b=0&amp;t_tc_r=0&amp;t_tc_g=0&amp;t_tc_b=0&amp;t_m_left=10&amp;t_m_top=7&amp;t_m_right=14&amp;t_m_bottom=7&amp;t_position=cen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7286676" cy="2286016"/>
          </a:xfrm>
          <a:prstGeom prst="rect">
            <a:avLst/>
          </a:prstGeom>
          <a:noFill/>
        </p:spPr>
      </p:pic>
      <p:pic>
        <p:nvPicPr>
          <p:cNvPr id="13316" name="Picture 4" descr="http://smayli.ru/generatortablichek/generator.php?t_back=97&amp;t_font=Algeri_3&amp;t_text=%D0%92%20%D0%BF%D0%BE%D0%BC%D0%BE%D1%89%D1%8C%20%D1%83%D1%87%D0%B8%D1%82%D0%B5%D0%BB%D1%8E%0A%20%D0%B0%D0%BD%D0%B3%D0%BB%D0%B8%D0%B9%D1%81%D0%BA%D0%BE%D0%B3%D0%BE%20%D1%8F%D0%B7%D1%8B%D0%BA%D0%B0&amp;t_fnt_s=24&amp;t_delta=1&amp;t_bc=0xAA2A0A&amp;t_bc_r=0&amp;t_bc_g=0&amp;t_bc_b=0&amp;t_tc_r=0&amp;t_tc_g=0&amp;t_tc_b=0&amp;t_m_left=10&amp;t_m_top=7&amp;t_m_right=14&amp;t_m_bottom=7&amp;t_position=cen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256"/>
            <a:ext cx="7572428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Образовательные ресурсы интернета. Английский язык</a:t>
            </a:r>
            <a:br>
              <a:rPr lang="ru-RU" sz="3200" dirty="0" smtClean="0"/>
            </a:br>
            <a:r>
              <a:rPr lang="en-US" sz="3200" dirty="0" smtClean="0"/>
              <a:t>http://www.alleng.ru/english/engl.htm</a:t>
            </a:r>
            <a:endParaRPr lang="ru-RU" sz="3200" dirty="0"/>
          </a:p>
        </p:txBody>
      </p:sp>
      <p:pic>
        <p:nvPicPr>
          <p:cNvPr id="4" name="Содержимое 3" descr="lo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85992"/>
            <a:ext cx="8229600" cy="2500330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5691157"/>
            <a:ext cx="66437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Портал для учителей английского языка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/>
              <a:t>http://www.englishteachers.ru/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log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785926"/>
            <a:ext cx="7500990" cy="3000396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5691157"/>
            <a:ext cx="6572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</a:t>
            </a:r>
            <a:endParaRPr lang="ru-RU" sz="1200" dirty="0"/>
          </a:p>
        </p:txBody>
      </p:sp>
      <p:pic>
        <p:nvPicPr>
          <p:cNvPr id="4098" name="Picture 2" descr="http://cs12342.userapi.com/u14185361/video/l_db09fb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5715016"/>
            <a:ext cx="1190644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Бесплатный школьный портал</a:t>
            </a:r>
            <a:br>
              <a:rPr lang="ru-RU" sz="3100" dirty="0" smtClean="0"/>
            </a:br>
            <a:r>
              <a:rPr lang="ru-RU" sz="3100" dirty="0" err="1" smtClean="0"/>
              <a:t>ПроШколу.ру</a:t>
            </a:r>
            <a:r>
              <a:rPr lang="ru-RU" sz="3100" dirty="0" smtClean="0"/>
              <a:t> - все школы России</a:t>
            </a:r>
            <a:br>
              <a:rPr lang="ru-RU" sz="3100" dirty="0" smtClean="0"/>
            </a:br>
            <a:r>
              <a:rPr lang="en-US" sz="3100" dirty="0" smtClean="0"/>
              <a:t>http://www.proshkolu.ru/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roschoo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214554"/>
            <a:ext cx="7858180" cy="2714644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5691157"/>
            <a:ext cx="66437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</a:t>
            </a:r>
            <a:endParaRPr lang="ru-RU" sz="1200" dirty="0"/>
          </a:p>
        </p:txBody>
      </p:sp>
      <p:pic>
        <p:nvPicPr>
          <p:cNvPr id="3074" name="Picture 2" descr="http://img-fotki.yandex.ru/get/5307/43911121.109/0_84c1d_1408ba0c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"/>
            <a:ext cx="1500166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400" dirty="0"/>
          </a:p>
        </p:txBody>
      </p:sp>
      <p:pic>
        <p:nvPicPr>
          <p:cNvPr id="28676" name="Picture 4" descr="http://smayli.ru/generatonadpisey/generator.php?col_r=255&amp;col_g=16&amp;col_b=8&amp;text=Thanks%20for%20attention%2C%20colleagues%21&amp;intro=1&amp;outro=1&amp;delay=8&amp;repeat=1&amp;back=0&amp;back_r=255&amp;back_g=255&amp;back_b=25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7929618" cy="1047754"/>
          </a:xfrm>
          <a:prstGeom prst="rect">
            <a:avLst/>
          </a:prstGeom>
          <a:noFill/>
        </p:spPr>
      </p:pic>
      <p:pic>
        <p:nvPicPr>
          <p:cNvPr id="1026" name="Picture 2" descr="http://smayli.ru/generatortablichek/generator.php?t_back=90&amp;t_font=Algeri_3&amp;t_text=%D0%91%D0%BB%D0%B0%D0%B3%D0%BE%D0%B4%D0%B0%D1%80%D1%8E%20%D0%B7%D0%B0%20%D0%B2%D0%BD%D0%B8%D0%BC%D0%B0%D0%BD%D0%B8%D0%B5&amp;t_fnt_s=24&amp;t_delta=1&amp;t_bc=0xAA2A0A&amp;t_bc_r=0&amp;t_bc_g=0&amp;t_bc_b=0&amp;t_tc_r=0&amp;t_tc_g=0&amp;t_tc_b=0&amp;t_m_left=10&amp;t_m_top=7&amp;t_m_right=14&amp;t_m_bottom=7&amp;t_position=cen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71480"/>
            <a:ext cx="7572428" cy="647700"/>
          </a:xfrm>
          <a:prstGeom prst="rect">
            <a:avLst/>
          </a:prstGeom>
          <a:noFill/>
        </p:spPr>
      </p:pic>
      <p:pic>
        <p:nvPicPr>
          <p:cNvPr id="1030" name="Picture 6" descr="http://smayli.ru/generatonadpisey/generator.php?col_r=255&amp;col_g=16&amp;col_b=8&amp;text=English%20teacher%3A%20Komleva%20Juliya&amp;intro=1&amp;outro=3&amp;delay=8&amp;repeat=1&amp;back=0&amp;back_r=255&amp;back_g=255&amp;back_b=25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6143644"/>
            <a:ext cx="4929222" cy="333374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hlinkClick r:id="rId2"/>
              </a:rPr>
              <a:t>Профориентация: кем стать</a:t>
            </a:r>
            <a:r>
              <a:rPr lang="ru-RU" sz="1600" dirty="0" smtClean="0">
                <a:hlinkClick r:id="rId2"/>
              </a:rPr>
              <a:t/>
            </a:r>
            <a:br>
              <a:rPr lang="ru-RU" sz="1600" dirty="0" smtClean="0">
                <a:hlinkClick r:id="rId2"/>
              </a:rPr>
            </a:br>
            <a:r>
              <a:rPr lang="ru-RU" sz="1600" dirty="0" smtClean="0">
                <a:hlinkClick r:id="rId2"/>
              </a:rPr>
              <a:t/>
            </a:r>
            <a:br>
              <a:rPr lang="ru-RU" sz="1600" dirty="0" smtClean="0">
                <a:hlinkClick r:id="rId2"/>
              </a:rPr>
            </a:br>
            <a:r>
              <a:rPr lang="en-US" sz="1600" dirty="0" smtClean="0">
                <a:hlinkClick r:id="rId2"/>
              </a:rPr>
              <a:t>www.proforientator.ru</a:t>
            </a:r>
            <a:endParaRPr lang="ru-RU" sz="1600" dirty="0"/>
          </a:p>
        </p:txBody>
      </p:sp>
      <p:pic>
        <p:nvPicPr>
          <p:cNvPr id="4" name="Содержимое 3" descr="head_phot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1428736"/>
            <a:ext cx="7358115" cy="3286148"/>
          </a:xfrm>
        </p:spPr>
      </p:pic>
      <p:sp>
        <p:nvSpPr>
          <p:cNvPr id="5" name="Прямоугольник 4"/>
          <p:cNvSpPr/>
          <p:nvPr/>
        </p:nvSpPr>
        <p:spPr>
          <a:xfrm>
            <a:off x="928662" y="6276000"/>
            <a:ext cx="67298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http://www.proshkolu.ru/user/Juna77/</a:t>
            </a:r>
            <a:endParaRPr lang="ru-RU" sz="1200" dirty="0"/>
          </a:p>
        </p:txBody>
      </p:sp>
      <p:pic>
        <p:nvPicPr>
          <p:cNvPr id="13314" name="Picture 2" descr="http://s16.rimg.info/6e512718eb4ddfdeb3be803fc4e3f79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5867399"/>
            <a:ext cx="857250" cy="990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ИНФОРМАЦИОННЫЕ ТЕХНОЛОГИИ В ОБУЧЕНИИ ЯЗЫКУ </a:t>
            </a:r>
            <a:br>
              <a:rPr lang="ru-RU" sz="1800" dirty="0" smtClean="0"/>
            </a:br>
            <a:r>
              <a:rPr lang="en-US" sz="1800" dirty="0" smtClean="0"/>
              <a:t>http://www.itlt.edu.nstu.ru/hotpothelp.php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otp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14488"/>
            <a:ext cx="7572428" cy="2992449"/>
          </a:xfrm>
        </p:spPr>
      </p:pic>
      <p:sp>
        <p:nvSpPr>
          <p:cNvPr id="5" name="Прямоугольник 4"/>
          <p:cNvSpPr/>
          <p:nvPr/>
        </p:nvSpPr>
        <p:spPr>
          <a:xfrm>
            <a:off x="857224" y="5857892"/>
            <a:ext cx="75724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http://www.proshkolu.ru/user/Juna77/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Сеть творческих учителей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/>
              <a:t>http://www.itlt.edu.nstu.ru/hotpothelp.php</a:t>
            </a:r>
            <a:endParaRPr lang="ru-RU" sz="1800" dirty="0"/>
          </a:p>
        </p:txBody>
      </p:sp>
      <p:pic>
        <p:nvPicPr>
          <p:cNvPr id="4" name="Содержимое 3" descr="itnlogo_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7929618" cy="2782899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5691157"/>
            <a:ext cx="84296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http://www.proshkolu.ru/user/Juna77/</a:t>
            </a:r>
            <a:endParaRPr lang="ru-RU" sz="1200" dirty="0"/>
          </a:p>
        </p:txBody>
      </p:sp>
      <p:pic>
        <p:nvPicPr>
          <p:cNvPr id="11266" name="Picture 2" descr="http://iblog.milliyet.com.tr/imgroot/blogv7/Blog333/2011/09/10/52/12686-3-4-8e2e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285728"/>
            <a:ext cx="1171561" cy="785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u="sng" dirty="0" smtClean="0">
                <a:solidFill>
                  <a:srgbClr val="FF0000"/>
                </a:solidFill>
                <a:hlinkClick r:id="rId2"/>
              </a:rPr>
              <a:t>Этот проект содержит огромное количество полезного учителю материала. Это интерактивные тесты по следующим разделам: деловой английский, фразеологические обороты, идиомы, грамматика, чтение, словарь, полезные выражения и т.д. Весь материал разделен на несколько уровней сложности.</a:t>
            </a: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en-US" sz="1600" u="sng" dirty="0" smtClean="0"/>
              <a:t>http://www.eslpartyland.com/quiz%20center/quiz.htm#Business%20English/</a:t>
            </a:r>
            <a:endParaRPr lang="ru-RU" sz="1600" dirty="0"/>
          </a:p>
        </p:txBody>
      </p:sp>
      <p:pic>
        <p:nvPicPr>
          <p:cNvPr id="4" name="Содержимое 3" descr="logo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2000240"/>
            <a:ext cx="8715436" cy="3143272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5691157"/>
            <a:ext cx="70009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</a:t>
            </a:r>
            <a:endParaRPr lang="ru-RU" sz="1200" dirty="0"/>
          </a:p>
        </p:txBody>
      </p:sp>
      <p:pic>
        <p:nvPicPr>
          <p:cNvPr id="10244" name="Picture 4" descr="http://creativelook.ru/upload/blogs/c7ca804b9bfafc557a104353eaca6508.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5214950"/>
            <a:ext cx="1857388" cy="1500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u="sng" dirty="0" smtClean="0">
                <a:hlinkClick r:id="rId2"/>
              </a:rPr>
              <a:t>Копилка замечательных идей по всем аспектам преподавания английского языка.</a:t>
            </a:r>
            <a:r>
              <a:rPr lang="ru-RU" sz="1800" u="sng" dirty="0" smtClean="0"/>
              <a:t/>
            </a:r>
            <a:br>
              <a:rPr lang="ru-RU" sz="1800" u="sng" dirty="0" smtClean="0"/>
            </a:br>
            <a:r>
              <a:rPr lang="en-US" sz="1800" u="sng" dirty="0" smtClean="0"/>
              <a:t> http://www.eslcafe.com/ideas/sefer.cgi</a:t>
            </a:r>
            <a:endParaRPr lang="ru-RU" sz="1800" dirty="0"/>
          </a:p>
        </p:txBody>
      </p:sp>
      <p:pic>
        <p:nvPicPr>
          <p:cNvPr id="4" name="Содержимое 3" descr="banner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1643050"/>
            <a:ext cx="8358246" cy="2697175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5691157"/>
            <a:ext cx="80724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400" dirty="0" smtClean="0">
                <a:solidFill>
                  <a:srgbClr val="FFC000"/>
                </a:solidFill>
              </a:rPr>
              <a:t>http://www.proshkolu.ru/user/Juna77</a:t>
            </a:r>
            <a:endParaRPr lang="ru-RU" sz="1400" dirty="0"/>
          </a:p>
        </p:txBody>
      </p:sp>
      <p:pic>
        <p:nvPicPr>
          <p:cNvPr id="9218" name="Picture 2" descr="http://s2.rimg.info/c5ed4ada670c9030895b9294be8cdb9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643446"/>
            <a:ext cx="1428750" cy="1381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u="sng" dirty="0" smtClean="0">
                <a:hlinkClick r:id="rId2"/>
              </a:rPr>
              <a:t>Бесплатные ресурсы, большая копилка готовых планов уроков, практические советы учителям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/>
              <a:t>http://pedsovet.su/load/80</a:t>
            </a:r>
            <a:endParaRPr lang="ru-RU" sz="1800" dirty="0"/>
          </a:p>
        </p:txBody>
      </p:sp>
      <p:pic>
        <p:nvPicPr>
          <p:cNvPr id="6" name="Содержимое 5" descr="Безымянный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28800" y="1897062"/>
            <a:ext cx="5486400" cy="4175144"/>
          </a:xfrm>
        </p:spPr>
      </p:pic>
      <p:sp>
        <p:nvSpPr>
          <p:cNvPr id="7" name="Прямоугольник 6"/>
          <p:cNvSpPr/>
          <p:nvPr/>
        </p:nvSpPr>
        <p:spPr>
          <a:xfrm>
            <a:off x="571472" y="6072206"/>
            <a:ext cx="62865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</a:t>
            </a:r>
            <a:endParaRPr lang="ru-RU" sz="1200" dirty="0"/>
          </a:p>
        </p:txBody>
      </p:sp>
      <p:pic>
        <p:nvPicPr>
          <p:cNvPr id="8196" name="Picture 4" descr="http://www.greenmama.ru/dn_images/01/94/07/53/1221542477-0.jpg.zc59a388fcebc9a7dd12cf8f1fe06f96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357562"/>
            <a:ext cx="2143113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u="sng" dirty="0" smtClean="0"/>
              <a:t>Сайт, созданный специально для учителей . Советы, учебные материалы, планы уроков, полезные ссылки. Материалы по обучению младших школьников</a:t>
            </a:r>
            <a:br>
              <a:rPr lang="ru-RU" sz="1600" u="sng" dirty="0" smtClean="0"/>
            </a:br>
            <a:r>
              <a:rPr lang="en-US" sz="1600" u="sng" dirty="0" smtClean="0"/>
              <a:t>http://nsportal.ru/</a:t>
            </a:r>
            <a:endParaRPr lang="ru-RU" sz="1600" dirty="0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897062"/>
            <a:ext cx="5486400" cy="4032268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6000768"/>
            <a:ext cx="73581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</a:t>
            </a:r>
            <a:endParaRPr lang="ru-RU" sz="1200" dirty="0"/>
          </a:p>
        </p:txBody>
      </p:sp>
      <p:pic>
        <p:nvPicPr>
          <p:cNvPr id="7170" name="Picture 2" descr="http://www.stcharles.k12.mo.us/null/images/Crayo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214686"/>
            <a:ext cx="195738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300" u="sng" dirty="0" smtClean="0">
                <a:hlinkClick r:id="rId2"/>
              </a:rPr>
              <a:t>Все для обучения младших школьников! 1500 сигнальных карточек по более, чем 40 темам, сопровождаются раздаточными материалами и планами уроков. Шаблоны для создания собственных материалов и наглядности. Коммуникативные игры, форумы, где можно обменяться идеями и</a:t>
            </a:r>
            <a:r>
              <a:rPr lang="ru-RU" sz="1300" u="sng" dirty="0" smtClean="0"/>
              <a:t> </a:t>
            </a:r>
            <a:r>
              <a:rPr lang="ru-RU" sz="1300" u="sng" dirty="0" smtClean="0">
                <a:hlinkClick r:id="rId2"/>
              </a:rPr>
              <a:t>материалами</a:t>
            </a:r>
            <a:r>
              <a:rPr lang="ru-RU" sz="1400" u="sng" dirty="0" smtClean="0">
                <a:hlinkClick r:id="rId2"/>
              </a:rPr>
              <a:t>. </a:t>
            </a:r>
            <a:r>
              <a:rPr lang="ru-RU" sz="1300" u="sng" dirty="0" smtClean="0">
                <a:hlinkClick r:id="rId2"/>
              </a:rPr>
              <a:t>Материалы по обучению произношению и чтению. Библиотека проектов. </a:t>
            </a:r>
            <a:r>
              <a:rPr lang="ru-RU" sz="1300" u="sng" dirty="0" err="1" smtClean="0">
                <a:hlinkClick r:id="rId2"/>
              </a:rPr>
              <a:t>Teaching</a:t>
            </a:r>
            <a:r>
              <a:rPr lang="ru-RU" sz="1300" u="sng" dirty="0" smtClean="0">
                <a:hlinkClick r:id="rId2"/>
              </a:rPr>
              <a:t> </a:t>
            </a:r>
            <a:r>
              <a:rPr lang="ru-RU" sz="1300" u="sng" dirty="0" err="1" smtClean="0">
                <a:hlinkClick r:id="rId2"/>
              </a:rPr>
              <a:t>English</a:t>
            </a:r>
            <a:r>
              <a:rPr lang="ru-RU" sz="1300" u="sng" dirty="0" smtClean="0"/>
              <a:t/>
            </a:r>
            <a:br>
              <a:rPr lang="ru-RU" sz="1300" u="sng" dirty="0" smtClean="0"/>
            </a:br>
            <a:r>
              <a:rPr lang="en-US" sz="1300" u="sng" dirty="0" smtClean="0"/>
              <a:t> </a:t>
            </a:r>
            <a:r>
              <a:rPr lang="en-US" sz="1800" u="sng" dirty="0" smtClean="0"/>
              <a:t>http://www.mes-english.com</a:t>
            </a:r>
            <a:r>
              <a:rPr lang="en-US" sz="1300" u="sng" dirty="0" smtClean="0"/>
              <a:t>/</a:t>
            </a:r>
            <a:endParaRPr lang="ru-RU" sz="1300" dirty="0"/>
          </a:p>
        </p:txBody>
      </p:sp>
      <p:pic>
        <p:nvPicPr>
          <p:cNvPr id="4" name="Содержимое 3" descr="header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1571612"/>
            <a:ext cx="8429684" cy="3786214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5691157"/>
            <a:ext cx="66437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C000"/>
                </a:solidFill>
              </a:rPr>
              <a:t>Комлева Юлия Олеговна </a:t>
            </a:r>
            <a:r>
              <a:rPr lang="en-US" sz="1200" dirty="0" smtClean="0">
                <a:solidFill>
                  <a:srgbClr val="FFC000"/>
                </a:solidFill>
              </a:rPr>
              <a:t>http://www.proshkolu.ru/user/Juna77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136</TotalTime>
  <Words>237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 </vt:lpstr>
      <vt:lpstr>Профориентация: кем стать  www.proforientator.ru</vt:lpstr>
      <vt:lpstr>ИНФОРМАЦИОННЫЕ ТЕХНОЛОГИИ В ОБУЧЕНИИ ЯЗЫКУ  http://www.itlt.edu.nstu.ru/hotpothelp.php  </vt:lpstr>
      <vt:lpstr>Сеть творческих учителей http://www.itlt.edu.nstu.ru/hotpothelp.php</vt:lpstr>
      <vt:lpstr>Этот проект содержит огромное количество полезного учителю материала. Это интерактивные тесты по следующим разделам: деловой английский, фразеологические обороты, идиомы, грамматика, чтение, словарь, полезные выражения и т.д. Весь материал разделен на несколько уровней сложности. http://www.eslpartyland.com/quiz%20center/quiz.htm#Business%20English/</vt:lpstr>
      <vt:lpstr>Копилка замечательных идей по всем аспектам преподавания английского языка.  http://www.eslcafe.com/ideas/sefer.cgi</vt:lpstr>
      <vt:lpstr>Бесплатные ресурсы, большая копилка готовых планов уроков, практические советы учителям  http://pedsovet.su/load/80</vt:lpstr>
      <vt:lpstr>Сайт, созданный специально для учителей . Советы, учебные материалы, планы уроков, полезные ссылки. Материалы по обучению младших школьников http://nsportal.ru/</vt:lpstr>
      <vt:lpstr>Все для обучения младших школьников! 1500 сигнальных карточек по более, чем 40 темам, сопровождаются раздаточными материалами и планами уроков. Шаблоны для создания собственных материалов и наглядности. Коммуникативные игры, форумы, где можно обменяться идеями и материалами. Материалы по обучению произношению и чтению. Библиотека проектов. Teaching English  http://www.mes-english.com/</vt:lpstr>
      <vt:lpstr>Образовательные ресурсы интернета. Английский язык http://www.alleng.ru/english/engl.htm</vt:lpstr>
      <vt:lpstr> Портал для учителей английского языка http://www.englishteachers.ru/ </vt:lpstr>
      <vt:lpstr>  Бесплатный школьный портал ПроШколу.ру - все школы России http://www.proshkolu.ru/  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ссылки </dc:title>
  <dc:creator>Комлева Юлия Олеговна</dc:creator>
  <cp:lastModifiedBy>чужой</cp:lastModifiedBy>
  <cp:revision>35</cp:revision>
  <dcterms:created xsi:type="dcterms:W3CDTF">2012-10-30T15:33:12Z</dcterms:created>
  <dcterms:modified xsi:type="dcterms:W3CDTF">2012-10-30T17:53:10Z</dcterms:modified>
</cp:coreProperties>
</file>